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70" d="100"/>
          <a:sy n="70" d="100"/>
        </p:scale>
        <p:origin x="-484" y="-4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014C811-477D-4A73-8D29-B769EEF0330F}" type="datetimeFigureOut">
              <a:rPr lang="en-IN" smtClean="0"/>
              <a:pPr/>
              <a:t>18-04-2024</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2673529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68994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3847923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 xmlns:p14="http://schemas.microsoft.com/office/powerpoint/2010/main" val="29445619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601413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36346216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32584902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181661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2141374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2513819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850171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3663841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165241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1559700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2761582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3729387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14C811-477D-4A73-8D29-B769EEF0330F}" type="datetimeFigureOut">
              <a:rPr lang="en-IN" smtClean="0"/>
              <a:pPr/>
              <a:t>18-04-2024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4105690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014C811-477D-4A73-8D29-B769EEF0330F}" type="datetimeFigureOut">
              <a:rPr lang="en-IN" smtClean="0"/>
              <a:pPr/>
              <a:t>18-04-2024</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808438B-AD1E-44E2-B38A-05F48DCA4A96}" type="slidenum">
              <a:rPr lang="en-IN" smtClean="0"/>
              <a:pPr/>
              <a:t>‹#›</a:t>
            </a:fld>
            <a:endParaRPr lang="en-IN"/>
          </a:p>
        </p:txBody>
      </p:sp>
    </p:spTree>
    <p:extLst>
      <p:ext uri="{BB962C8B-B14F-4D97-AF65-F5344CB8AC3E}">
        <p14:creationId xmlns="" xmlns:p14="http://schemas.microsoft.com/office/powerpoint/2010/main" val="17395606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7.xml"/><Relationship Id="rId1" Type="http://schemas.openxmlformats.org/officeDocument/2006/relationships/video" Target="NULL"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6F96BD87-2587-4F0F-9D1D-0F627AA9F65B}"/>
              </a:ext>
            </a:extLst>
          </p:cNvPr>
          <p:cNvSpPr/>
          <p:nvPr/>
        </p:nvSpPr>
        <p:spPr>
          <a:xfrm>
            <a:off x="1" y="0"/>
            <a:ext cx="12192000" cy="8956298"/>
          </a:xfrm>
          <a:prstGeom prst="rect">
            <a:avLst/>
          </a:prstGeom>
          <a:noFill/>
        </p:spPr>
        <p:txBody>
          <a:bodyPr wrap="square" lIns="91440" tIns="45720" rIns="91440" bIns="45720">
            <a:spAutoFit/>
          </a:bodyPr>
          <a:lstStyle/>
          <a:p>
            <a:pPr algn="ctr"/>
            <a:endParaRPr lang="en-US" sz="5400" b="1" cap="none" spc="50" dirty="0">
              <a:ln w="0"/>
              <a:solidFill>
                <a:schemeClr val="bg2"/>
              </a:solidFill>
              <a:effectLst>
                <a:innerShdw blurRad="63500" dist="50800" dir="13500000">
                  <a:srgbClr val="000000">
                    <a:alpha val="50000"/>
                  </a:srgbClr>
                </a:innerShdw>
              </a:effectLst>
            </a:endParaRPr>
          </a:p>
          <a:p>
            <a:pPr algn="ctr"/>
            <a:r>
              <a:rPr lang="en-US" sz="5400" b="1" cap="none" spc="50" dirty="0" smtClean="0">
                <a:ln w="0"/>
                <a:solidFill>
                  <a:schemeClr val="bg2"/>
                </a:solidFill>
                <a:effectLst>
                  <a:innerShdw blurRad="63500" dist="50800" dir="13500000">
                    <a:srgbClr val="000000">
                      <a:alpha val="50000"/>
                    </a:srgbClr>
                  </a:innerShdw>
                </a:effectLst>
              </a:rPr>
              <a:t>IOT BASED SMART AGRICULTURE</a:t>
            </a:r>
          </a:p>
          <a:p>
            <a:pPr algn="ctr"/>
            <a:r>
              <a:rPr lang="en-US" sz="3200" i="1" spc="50" dirty="0" smtClean="0">
                <a:ln w="0"/>
                <a:solidFill>
                  <a:schemeClr val="bg2"/>
                </a:solidFill>
                <a:effectLst>
                  <a:innerShdw blurRad="63500" dist="50800" dir="13500000">
                    <a:srgbClr val="000000">
                      <a:alpha val="50000"/>
                    </a:srgbClr>
                  </a:innerShdw>
                </a:effectLst>
              </a:rPr>
              <a:t>Submitted by :</a:t>
            </a:r>
            <a:r>
              <a:rPr lang="en-US" sz="3600" b="1" cap="none" spc="50" dirty="0" smtClean="0">
                <a:ln w="0"/>
                <a:solidFill>
                  <a:schemeClr val="bg2"/>
                </a:solidFill>
                <a:effectLst>
                  <a:innerShdw blurRad="63500" dist="50800" dir="13500000">
                    <a:srgbClr val="000000">
                      <a:alpha val="50000"/>
                    </a:srgbClr>
                  </a:innerShdw>
                </a:effectLst>
              </a:rPr>
              <a:t>  DERISHEYA S M</a:t>
            </a:r>
          </a:p>
          <a:p>
            <a:pPr algn="ctr"/>
            <a:r>
              <a:rPr lang="en-US" sz="3200" b="1" spc="50" dirty="0" smtClean="0">
                <a:ln w="0"/>
                <a:solidFill>
                  <a:schemeClr val="bg2"/>
                </a:solidFill>
                <a:effectLst>
                  <a:innerShdw blurRad="63500" dist="50800" dir="13500000">
                    <a:srgbClr val="000000">
                      <a:alpha val="50000"/>
                    </a:srgbClr>
                  </a:innerShdw>
                </a:effectLst>
              </a:rPr>
              <a:t>Reg no</a:t>
            </a:r>
            <a:r>
              <a:rPr lang="en-US" sz="5400" b="1" spc="50" dirty="0" smtClean="0">
                <a:ln w="0"/>
                <a:solidFill>
                  <a:schemeClr val="bg2"/>
                </a:solidFill>
                <a:effectLst>
                  <a:innerShdw blurRad="63500" dist="50800" dir="13500000">
                    <a:srgbClr val="000000">
                      <a:alpha val="50000"/>
                    </a:srgbClr>
                  </a:innerShdw>
                </a:effectLst>
              </a:rPr>
              <a:t>:</a:t>
            </a:r>
            <a:r>
              <a:rPr lang="en-US" sz="3600" b="1" spc="50" dirty="0" smtClean="0">
                <a:ln w="0"/>
                <a:solidFill>
                  <a:schemeClr val="bg2"/>
                </a:solidFill>
                <a:effectLst>
                  <a:innerShdw blurRad="63500" dist="50800" dir="13500000">
                    <a:srgbClr val="000000">
                      <a:alpha val="50000"/>
                    </a:srgbClr>
                  </a:innerShdw>
                </a:effectLst>
              </a:rPr>
              <a:t>962121103005</a:t>
            </a:r>
          </a:p>
          <a:p>
            <a:pPr algn="ctr"/>
            <a:r>
              <a:rPr lang="en-US" sz="3200" b="1" cap="none" spc="50" dirty="0" smtClean="0">
                <a:ln w="0"/>
                <a:solidFill>
                  <a:schemeClr val="bg2"/>
                </a:solidFill>
                <a:effectLst>
                  <a:innerShdw blurRad="63500" dist="50800" dir="13500000">
                    <a:srgbClr val="000000">
                      <a:alpha val="50000"/>
                    </a:srgbClr>
                  </a:innerShdw>
                </a:effectLst>
              </a:rPr>
              <a:t>Department </a:t>
            </a:r>
            <a:r>
              <a:rPr lang="en-US" sz="5400" b="1" cap="none" spc="50" dirty="0" smtClean="0">
                <a:ln w="0"/>
                <a:solidFill>
                  <a:schemeClr val="bg2"/>
                </a:solidFill>
                <a:effectLst>
                  <a:innerShdw blurRad="63500" dist="50800" dir="13500000">
                    <a:srgbClr val="000000">
                      <a:alpha val="50000"/>
                    </a:srgbClr>
                  </a:innerShdw>
                </a:effectLst>
              </a:rPr>
              <a:t>: </a:t>
            </a:r>
            <a:r>
              <a:rPr lang="en-US" sz="3600" b="1" cap="none" spc="50" dirty="0" smtClean="0">
                <a:ln w="0"/>
                <a:solidFill>
                  <a:schemeClr val="bg2"/>
                </a:solidFill>
                <a:effectLst>
                  <a:innerShdw blurRad="63500" dist="50800" dir="13500000">
                    <a:srgbClr val="000000">
                      <a:alpha val="50000"/>
                    </a:srgbClr>
                  </a:innerShdw>
                </a:effectLst>
              </a:rPr>
              <a:t>Civil Engineering</a:t>
            </a:r>
          </a:p>
          <a:p>
            <a:pPr algn="ctr"/>
            <a:r>
              <a:rPr lang="en-US" sz="3200" b="1" spc="50" dirty="0" smtClean="0">
                <a:ln w="0"/>
                <a:solidFill>
                  <a:schemeClr val="bg2"/>
                </a:solidFill>
                <a:effectLst>
                  <a:innerShdw blurRad="63500" dist="50800" dir="13500000">
                    <a:srgbClr val="000000">
                      <a:alpha val="50000"/>
                    </a:srgbClr>
                  </a:innerShdw>
                </a:effectLst>
              </a:rPr>
              <a:t>College</a:t>
            </a:r>
            <a:r>
              <a:rPr lang="en-US" sz="5400" b="1" spc="50" dirty="0" smtClean="0">
                <a:ln w="0"/>
                <a:solidFill>
                  <a:schemeClr val="bg2"/>
                </a:solidFill>
                <a:effectLst>
                  <a:innerShdw blurRad="63500" dist="50800" dir="13500000">
                    <a:srgbClr val="000000">
                      <a:alpha val="50000"/>
                    </a:srgbClr>
                  </a:innerShdw>
                </a:effectLst>
              </a:rPr>
              <a:t> : </a:t>
            </a:r>
            <a:r>
              <a:rPr lang="en-US" sz="3600" b="1" spc="50" dirty="0" smtClean="0">
                <a:ln w="0"/>
                <a:solidFill>
                  <a:schemeClr val="bg2"/>
                </a:solidFill>
                <a:effectLst>
                  <a:innerShdw blurRad="63500" dist="50800" dir="13500000">
                    <a:srgbClr val="000000">
                      <a:alpha val="50000"/>
                    </a:srgbClr>
                  </a:innerShdw>
                </a:effectLst>
              </a:rPr>
              <a:t>Sivaji College of Engineering and Technology , Manivila.</a:t>
            </a:r>
            <a:endParaRPr lang="en-US" sz="3600" b="1" cap="none" spc="50" dirty="0" smtClean="0">
              <a:ln w="0"/>
              <a:solidFill>
                <a:schemeClr val="bg2"/>
              </a:solidFill>
              <a:effectLst>
                <a:innerShdw blurRad="63500" dist="50800" dir="13500000">
                  <a:srgbClr val="000000">
                    <a:alpha val="50000"/>
                  </a:srgbClr>
                </a:innerShdw>
              </a:effectLst>
            </a:endParaRPr>
          </a:p>
          <a:p>
            <a:pPr algn="ctr"/>
            <a:endParaRPr lang="en-US" sz="5400" b="1" spc="50" dirty="0" smtClean="0">
              <a:ln w="0"/>
              <a:solidFill>
                <a:schemeClr val="bg2"/>
              </a:solidFill>
              <a:effectLst>
                <a:innerShdw blurRad="63500" dist="50800" dir="13500000">
                  <a:srgbClr val="000000">
                    <a:alpha val="50000"/>
                  </a:srgbClr>
                </a:innerShdw>
              </a:effectLst>
            </a:endParaRPr>
          </a:p>
          <a:p>
            <a:pPr algn="ctr"/>
            <a:endParaRPr lang="en-US" sz="5400" b="1" cap="none" spc="50" dirty="0" smtClean="0">
              <a:ln w="0"/>
              <a:solidFill>
                <a:schemeClr val="bg2"/>
              </a:solidFill>
              <a:effectLst>
                <a:innerShdw blurRad="63500" dist="50800" dir="13500000">
                  <a:srgbClr val="000000">
                    <a:alpha val="50000"/>
                  </a:srgbClr>
                </a:innerShdw>
              </a:effectLst>
            </a:endParaRPr>
          </a:p>
          <a:p>
            <a:pPr algn="ctr"/>
            <a:endParaRPr lang="en-US" sz="5400" b="1" spc="50" dirty="0" smtClean="0">
              <a:ln w="0"/>
              <a:solidFill>
                <a:schemeClr val="bg2"/>
              </a:solidFill>
              <a:effectLst>
                <a:innerShdw blurRad="63500" dist="50800" dir="13500000">
                  <a:srgbClr val="000000">
                    <a:alpha val="50000"/>
                  </a:srgbClr>
                </a:innerShdw>
              </a:effectLst>
            </a:endParaRPr>
          </a:p>
          <a:p>
            <a:pPr algn="ctr"/>
            <a:endParaRPr lang="en-US" sz="54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 xmlns:p14="http://schemas.microsoft.com/office/powerpoint/2010/main" val="2263395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9B3C1711-C1DB-4F31-BAAC-C8E3B25983D1}"/>
              </a:ext>
            </a:extLst>
          </p:cNvPr>
          <p:cNvSpPr/>
          <p:nvPr/>
        </p:nvSpPr>
        <p:spPr>
          <a:xfrm>
            <a:off x="857707" y="1954462"/>
            <a:ext cx="10476586" cy="2123658"/>
          </a:xfrm>
          <a:prstGeom prst="rect">
            <a:avLst/>
          </a:prstGeom>
          <a:noFill/>
        </p:spPr>
        <p:txBody>
          <a:bodyPr wrap="none" lIns="91440" tIns="45720" rIns="91440" bIns="45720">
            <a:spAutoFit/>
          </a:bodyPr>
          <a:lstStyle/>
          <a:p>
            <a:pPr algn="ctr"/>
            <a:r>
              <a:rPr lang="en-US" sz="6600" dirty="0">
                <a:ln w="0"/>
                <a:solidFill>
                  <a:schemeClr val="accent1"/>
                </a:solidFill>
                <a:effectLst>
                  <a:outerShdw blurRad="38100" dist="25400" dir="5400000" algn="ctr" rotWithShape="0">
                    <a:srgbClr val="6E747A">
                      <a:alpha val="43000"/>
                    </a:srgbClr>
                  </a:outerShdw>
                </a:effectLst>
              </a:rPr>
              <a:t>SMART AGRICULTURE SYSTEM</a:t>
            </a:r>
          </a:p>
          <a:p>
            <a:pPr algn="ctr"/>
            <a:r>
              <a:rPr lang="en-US" sz="6600" dirty="0">
                <a:ln w="0"/>
                <a:solidFill>
                  <a:schemeClr val="accent1"/>
                </a:solidFill>
                <a:effectLst>
                  <a:outerShdw blurRad="38100" dist="25400" dir="5400000" algn="ctr" rotWithShape="0">
                    <a:srgbClr val="6E747A">
                      <a:alpha val="43000"/>
                    </a:srgbClr>
                  </a:outerShdw>
                </a:effectLst>
              </a:rPr>
              <a:t>using IoT </a:t>
            </a:r>
          </a:p>
        </p:txBody>
      </p:sp>
    </p:spTree>
    <p:extLst>
      <p:ext uri="{BB962C8B-B14F-4D97-AF65-F5344CB8AC3E}">
        <p14:creationId xmlns="" xmlns:p14="http://schemas.microsoft.com/office/powerpoint/2010/main" val="2298666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 xmlns:a16="http://schemas.microsoft.com/office/drawing/2014/main" id="{72902E9F-7CED-4A9A-971B-8C63931EB2B2}"/>
              </a:ext>
            </a:extLst>
          </p:cNvPr>
          <p:cNvPicPr>
            <a:picLocks noChangeAspect="1"/>
          </p:cNvPicPr>
          <p:nvPr/>
        </p:nvPicPr>
        <p:blipFill rotWithShape="1">
          <a:blip r:embed="rId2">
            <a:extLst>
              <a:ext uri="{28A0092B-C50C-407E-A947-70E740481C1C}">
                <a14:useLocalDpi xmlns="" xmlns:a14="http://schemas.microsoft.com/office/drawing/2010/main" val="0"/>
              </a:ext>
            </a:extLst>
          </a:blip>
          <a:srcRect l="14879" t="11164" r="17863" b="15252"/>
          <a:stretch/>
        </p:blipFill>
        <p:spPr>
          <a:xfrm>
            <a:off x="1472015" y="194554"/>
            <a:ext cx="10132141" cy="6858000"/>
          </a:xfrm>
          <a:prstGeom prst="rect">
            <a:avLst/>
          </a:prstGeom>
        </p:spPr>
      </p:pic>
      <p:sp>
        <p:nvSpPr>
          <p:cNvPr id="4" name="Rectangle 3">
            <a:extLst>
              <a:ext uri="{FF2B5EF4-FFF2-40B4-BE49-F238E27FC236}">
                <a16:creationId xmlns="" xmlns:a16="http://schemas.microsoft.com/office/drawing/2014/main" id="{23C7ACE0-D0A4-44F1-ACDD-E92625487256}"/>
              </a:ext>
            </a:extLst>
          </p:cNvPr>
          <p:cNvSpPr/>
          <p:nvPr/>
        </p:nvSpPr>
        <p:spPr>
          <a:xfrm>
            <a:off x="1391430" y="196000"/>
            <a:ext cx="4204100"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Block Diagram</a:t>
            </a:r>
          </a:p>
        </p:txBody>
      </p:sp>
    </p:spTree>
    <p:extLst>
      <p:ext uri="{BB962C8B-B14F-4D97-AF65-F5344CB8AC3E}">
        <p14:creationId xmlns="" xmlns:p14="http://schemas.microsoft.com/office/powerpoint/2010/main" val="2169319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 xmlns:a16="http://schemas.microsoft.com/office/drawing/2014/main" id="{AD99824B-47AF-457D-AA2F-D584252BA142}"/>
              </a:ext>
            </a:extLst>
          </p:cNvPr>
          <p:cNvPicPr>
            <a:picLocks noChangeAspect="1"/>
          </p:cNvPicPr>
          <p:nvPr>
            <a:videoFile r:link="rId1"/>
            <p:extLst>
              <p:ext uri="{DAA4B4D4-6D71-4841-9C94-3DE7FCFB9230}">
                <p14:media xmlns="" xmlns:p14="http://schemas.microsoft.com/office/powerpoint/2010/main" r:embed="rId3"/>
              </p:ext>
            </p:extLst>
          </p:nvPr>
        </p:nvPicPr>
        <p:blipFill>
          <a:blip r:embed="rId4"/>
          <a:stretch>
            <a:fillRect/>
          </a:stretch>
        </p:blipFill>
        <p:spPr>
          <a:xfrm>
            <a:off x="0" y="1039813"/>
            <a:ext cx="12192000" cy="5818187"/>
          </a:xfrm>
          <a:prstGeom prst="rect">
            <a:avLst/>
          </a:prstGeom>
        </p:spPr>
      </p:pic>
      <p:sp>
        <p:nvSpPr>
          <p:cNvPr id="3" name="Rectangle 2">
            <a:extLst>
              <a:ext uri="{FF2B5EF4-FFF2-40B4-BE49-F238E27FC236}">
                <a16:creationId xmlns="" xmlns:a16="http://schemas.microsoft.com/office/drawing/2014/main" id="{DE456257-BB94-48A8-A903-A31C5D19E279}"/>
              </a:ext>
            </a:extLst>
          </p:cNvPr>
          <p:cNvSpPr/>
          <p:nvPr/>
        </p:nvSpPr>
        <p:spPr>
          <a:xfrm>
            <a:off x="2921669" y="0"/>
            <a:ext cx="6348662" cy="923330"/>
          </a:xfrm>
          <a:prstGeom prst="rect">
            <a:avLst/>
          </a:prstGeom>
          <a:noFill/>
        </p:spPr>
        <p:txBody>
          <a:bodyPr wrap="none" lIns="91440" tIns="45720" rIns="91440" bIns="45720">
            <a:spAutoFit/>
          </a:bodyPr>
          <a:lstStyle/>
          <a:p>
            <a:pPr algn="ct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Web Application Tour</a:t>
            </a:r>
          </a:p>
        </p:txBody>
      </p:sp>
    </p:spTree>
    <p:extLst>
      <p:ext uri="{BB962C8B-B14F-4D97-AF65-F5344CB8AC3E}">
        <p14:creationId xmlns="" xmlns:p14="http://schemas.microsoft.com/office/powerpoint/2010/main" val="280560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8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8" name="Picture 2">
            <a:extLst>
              <a:ext uri="{FF2B5EF4-FFF2-40B4-BE49-F238E27FC236}">
                <a16:creationId xmlns="" xmlns:a16="http://schemas.microsoft.com/office/drawing/2014/main" id="{678E285C-BE9E-45B7-A3EE-B9792DAE9917}"/>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2">
            <a:alphaModFix amt="30000"/>
            <a:extLst>
              <a:ext uri="{28A0092B-C50C-407E-A947-70E740481C1C}">
                <a14:useLocalDpi xmlns=""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9" name="Group 9">
            <a:extLst>
              <a:ext uri="{FF2B5EF4-FFF2-40B4-BE49-F238E27FC236}">
                <a16:creationId xmlns="" xmlns:a16="http://schemas.microsoft.com/office/drawing/2014/main" id="{AB86F577-8905-4B21-8AF3-C1BB3433775D}"/>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 name="Rectangle 5">
              <a:extLst>
                <a:ext uri="{FF2B5EF4-FFF2-40B4-BE49-F238E27FC236}">
                  <a16:creationId xmlns="" xmlns:a16="http://schemas.microsoft.com/office/drawing/2014/main" id="{D2F1CFF3-A579-4D24-B5F9-1C71BA6FE5E8}"/>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 xmlns:a16="http://schemas.microsoft.com/office/drawing/2014/main" id="{57601B50-7EB1-43FA-8360-4297BCD7632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 xmlns:a16="http://schemas.microsoft.com/office/drawing/2014/main" id="{60BD8B7A-CD01-4638-A2C9-299AC68B9B9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Rectangle 8">
              <a:extLst>
                <a:ext uri="{FF2B5EF4-FFF2-40B4-BE49-F238E27FC236}">
                  <a16:creationId xmlns="" xmlns:a16="http://schemas.microsoft.com/office/drawing/2014/main" id="{095B58F9-6C29-48BE-9DA6-38550805212F}"/>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9">
              <a:extLst>
                <a:ext uri="{FF2B5EF4-FFF2-40B4-BE49-F238E27FC236}">
                  <a16:creationId xmlns="" xmlns:a16="http://schemas.microsoft.com/office/drawing/2014/main" id="{0C84674F-2E8A-4B70-B801-00722CDD581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 xmlns:a16="http://schemas.microsoft.com/office/drawing/2014/main" id="{34F320BB-D6A9-45FE-8556-498B763B1E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 xmlns:a16="http://schemas.microsoft.com/office/drawing/2014/main" id="{5493D54A-532A-46ED-AF63-A0A54818EF8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 xmlns:a16="http://schemas.microsoft.com/office/drawing/2014/main" id="{EAF2EDFA-9C0B-44E2-B4BB-312B58BCA8E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 xmlns:a16="http://schemas.microsoft.com/office/drawing/2014/main" id="{A3641113-CE35-42A4-B605-41BC06BF4F0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 xmlns:a16="http://schemas.microsoft.com/office/drawing/2014/main" id="{DA2E5B2C-BAC4-4440-9B7E-F38783197A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 xmlns:a16="http://schemas.microsoft.com/office/drawing/2014/main" id="{D8A506DF-2E53-42C9-94BE-B98E32E0578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6">
              <a:extLst>
                <a:ext uri="{FF2B5EF4-FFF2-40B4-BE49-F238E27FC236}">
                  <a16:creationId xmlns="" xmlns:a16="http://schemas.microsoft.com/office/drawing/2014/main" id="{12934FF8-5F70-40BF-BBB6-5EB941FB9BD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7">
              <a:extLst>
                <a:ext uri="{FF2B5EF4-FFF2-40B4-BE49-F238E27FC236}">
                  <a16:creationId xmlns="" xmlns:a16="http://schemas.microsoft.com/office/drawing/2014/main" id="{8EB3FB08-D01D-4E24-BE40-C16269DF624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 xmlns:a16="http://schemas.microsoft.com/office/drawing/2014/main" id="{D24E50D7-2753-4169-AD51-C106DA1B7A2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 xmlns:a16="http://schemas.microsoft.com/office/drawing/2014/main" id="{DF94B7E0-D9B6-4096-94D0-18D3AC0EF61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 xmlns:a16="http://schemas.microsoft.com/office/drawing/2014/main" id="{EBC05ADE-BBA2-4387-B005-3196E2E1982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1">
              <a:extLst>
                <a:ext uri="{FF2B5EF4-FFF2-40B4-BE49-F238E27FC236}">
                  <a16:creationId xmlns="" xmlns:a16="http://schemas.microsoft.com/office/drawing/2014/main" id="{BBED1CEE-14D2-442F-AB08-401ABE3EFBD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2">
              <a:extLst>
                <a:ext uri="{FF2B5EF4-FFF2-40B4-BE49-F238E27FC236}">
                  <a16:creationId xmlns="" xmlns:a16="http://schemas.microsoft.com/office/drawing/2014/main" id="{4F6574C0-78E8-49EA-84BC-EE9D55707F2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 xmlns:a16="http://schemas.microsoft.com/office/drawing/2014/main" id="{65BCDB0B-615E-4CA1-AFD5-6B121CB7CEB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 xmlns:a16="http://schemas.microsoft.com/office/drawing/2014/main" id="{40627863-B7FC-44D1-9E53-E728FFF675A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 xmlns:a16="http://schemas.microsoft.com/office/drawing/2014/main" id="{52FD6F8C-3AF1-487E-91F4-6E55146F1F2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 xmlns:a16="http://schemas.microsoft.com/office/drawing/2014/main" id="{50323CF3-93CB-4E03-95C0-B180BB87A86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 xmlns:a16="http://schemas.microsoft.com/office/drawing/2014/main" id="{EB47D82F-CF1B-47E6-9FA2-F3A9C5F945B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 xmlns:a16="http://schemas.microsoft.com/office/drawing/2014/main" id="{0606708F-F2D4-4678-8ED2-39041BC64D7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 xmlns:a16="http://schemas.microsoft.com/office/drawing/2014/main" id="{D7EB95B4-15E4-433D-B36F-21FF341AD9A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 xmlns:a16="http://schemas.microsoft.com/office/drawing/2014/main" id="{500A541B-4C75-497C-A489-097ED29964F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 xmlns:a16="http://schemas.microsoft.com/office/drawing/2014/main" id="{5789326F-12A4-48B8-B0ED-A6A2AE0C277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2">
              <a:extLst>
                <a:ext uri="{FF2B5EF4-FFF2-40B4-BE49-F238E27FC236}">
                  <a16:creationId xmlns="" xmlns:a16="http://schemas.microsoft.com/office/drawing/2014/main" id="{25FA672E-2B65-477F-AA75-6261CE652F2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Rectangle 33">
              <a:extLst>
                <a:ext uri="{FF2B5EF4-FFF2-40B4-BE49-F238E27FC236}">
                  <a16:creationId xmlns="" xmlns:a16="http://schemas.microsoft.com/office/drawing/2014/main" id="{BB09AF8D-E68B-499C-B9F5-2F365813D3C0}"/>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0" name="Freeform 34">
              <a:extLst>
                <a:ext uri="{FF2B5EF4-FFF2-40B4-BE49-F238E27FC236}">
                  <a16:creationId xmlns="" xmlns:a16="http://schemas.microsoft.com/office/drawing/2014/main" id="{7991AEAD-B5F3-47BA-9F1B-86C16A84AD3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5">
              <a:extLst>
                <a:ext uri="{FF2B5EF4-FFF2-40B4-BE49-F238E27FC236}">
                  <a16:creationId xmlns="" xmlns:a16="http://schemas.microsoft.com/office/drawing/2014/main" id="{19A85F58-4C3A-4388-B55C-2329EEAECF0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6">
              <a:extLst>
                <a:ext uri="{FF2B5EF4-FFF2-40B4-BE49-F238E27FC236}">
                  <a16:creationId xmlns="" xmlns:a16="http://schemas.microsoft.com/office/drawing/2014/main" id="{05652F38-94D9-41B7-A699-7E8F0C78D8C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7">
              <a:extLst>
                <a:ext uri="{FF2B5EF4-FFF2-40B4-BE49-F238E27FC236}">
                  <a16:creationId xmlns="" xmlns:a16="http://schemas.microsoft.com/office/drawing/2014/main" id="{3C043852-C250-4518-BB89-C91A349171D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8">
              <a:extLst>
                <a:ext uri="{FF2B5EF4-FFF2-40B4-BE49-F238E27FC236}">
                  <a16:creationId xmlns="" xmlns:a16="http://schemas.microsoft.com/office/drawing/2014/main" id="{0CAB9A07-ECF2-416C-8528-F75DACB138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9">
              <a:extLst>
                <a:ext uri="{FF2B5EF4-FFF2-40B4-BE49-F238E27FC236}">
                  <a16:creationId xmlns="" xmlns:a16="http://schemas.microsoft.com/office/drawing/2014/main" id="{904A314C-A829-4AA6-92E2-529BCCF95C9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40">
              <a:extLst>
                <a:ext uri="{FF2B5EF4-FFF2-40B4-BE49-F238E27FC236}">
                  <a16:creationId xmlns="" xmlns:a16="http://schemas.microsoft.com/office/drawing/2014/main" id="{244EE6BA-4569-43ED-9E2E-1FB66201B7E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41">
              <a:extLst>
                <a:ext uri="{FF2B5EF4-FFF2-40B4-BE49-F238E27FC236}">
                  <a16:creationId xmlns="" xmlns:a16="http://schemas.microsoft.com/office/drawing/2014/main" id="{BEB8252E-FB2A-4BB5-BEC6-CA10FF6F7CA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2">
              <a:extLst>
                <a:ext uri="{FF2B5EF4-FFF2-40B4-BE49-F238E27FC236}">
                  <a16:creationId xmlns="" xmlns:a16="http://schemas.microsoft.com/office/drawing/2014/main" id="{91414711-C3A4-4E96-854A-DDDEB2F2E3E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3">
              <a:extLst>
                <a:ext uri="{FF2B5EF4-FFF2-40B4-BE49-F238E27FC236}">
                  <a16:creationId xmlns="" xmlns:a16="http://schemas.microsoft.com/office/drawing/2014/main" id="{86815BA8-3055-4B42-98C3-4202FD92E0D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4">
              <a:extLst>
                <a:ext uri="{FF2B5EF4-FFF2-40B4-BE49-F238E27FC236}">
                  <a16:creationId xmlns="" xmlns:a16="http://schemas.microsoft.com/office/drawing/2014/main" id="{44457813-E991-44AE-9A83-B7488D1F362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5">
              <a:extLst>
                <a:ext uri="{FF2B5EF4-FFF2-40B4-BE49-F238E27FC236}">
                  <a16:creationId xmlns="" xmlns:a16="http://schemas.microsoft.com/office/drawing/2014/main" id="{8CE1CF47-A73F-4560-8835-AE1DC51E5CAE}"/>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2" name="Freeform 46">
              <a:extLst>
                <a:ext uri="{FF2B5EF4-FFF2-40B4-BE49-F238E27FC236}">
                  <a16:creationId xmlns="" xmlns:a16="http://schemas.microsoft.com/office/drawing/2014/main" id="{C2A935E4-AACC-4CB9-995E-D2861788731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7">
              <a:extLst>
                <a:ext uri="{FF2B5EF4-FFF2-40B4-BE49-F238E27FC236}">
                  <a16:creationId xmlns="" xmlns:a16="http://schemas.microsoft.com/office/drawing/2014/main" id="{93B5B778-8ACB-4004-932D-BD95997BAEF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8">
              <a:extLst>
                <a:ext uri="{FF2B5EF4-FFF2-40B4-BE49-F238E27FC236}">
                  <a16:creationId xmlns="" xmlns:a16="http://schemas.microsoft.com/office/drawing/2014/main" id="{1434AF34-0919-40AD-84B1-446D4FF2D6D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49">
              <a:extLst>
                <a:ext uri="{FF2B5EF4-FFF2-40B4-BE49-F238E27FC236}">
                  <a16:creationId xmlns="" xmlns:a16="http://schemas.microsoft.com/office/drawing/2014/main" id="{29546CF3-6DDD-4073-AB7F-C6E722257AA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50">
              <a:extLst>
                <a:ext uri="{FF2B5EF4-FFF2-40B4-BE49-F238E27FC236}">
                  <a16:creationId xmlns="" xmlns:a16="http://schemas.microsoft.com/office/drawing/2014/main" id="{289D46AB-128A-477F-B6C9-F40F115D6CE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51">
              <a:extLst>
                <a:ext uri="{FF2B5EF4-FFF2-40B4-BE49-F238E27FC236}">
                  <a16:creationId xmlns="" xmlns:a16="http://schemas.microsoft.com/office/drawing/2014/main" id="{A7DA7E67-3368-44AD-AACD-EB64AE34870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52">
              <a:extLst>
                <a:ext uri="{FF2B5EF4-FFF2-40B4-BE49-F238E27FC236}">
                  <a16:creationId xmlns="" xmlns:a16="http://schemas.microsoft.com/office/drawing/2014/main" id="{78BB1152-AB85-4AD8-BBA1-07CEA1F5081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53">
              <a:extLst>
                <a:ext uri="{FF2B5EF4-FFF2-40B4-BE49-F238E27FC236}">
                  <a16:creationId xmlns="" xmlns:a16="http://schemas.microsoft.com/office/drawing/2014/main" id="{A982E7F2-DD68-4093-B9C5-3E42B475AB4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4">
              <a:extLst>
                <a:ext uri="{FF2B5EF4-FFF2-40B4-BE49-F238E27FC236}">
                  <a16:creationId xmlns="" xmlns:a16="http://schemas.microsoft.com/office/drawing/2014/main" id="{A682E224-4CD6-420B-897A-B23D50B82ED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5">
              <a:extLst>
                <a:ext uri="{FF2B5EF4-FFF2-40B4-BE49-F238E27FC236}">
                  <a16:creationId xmlns="" xmlns:a16="http://schemas.microsoft.com/office/drawing/2014/main" id="{31B90F10-06CD-480E-8D35-6E0FFFB8945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6">
              <a:extLst>
                <a:ext uri="{FF2B5EF4-FFF2-40B4-BE49-F238E27FC236}">
                  <a16:creationId xmlns="" xmlns:a16="http://schemas.microsoft.com/office/drawing/2014/main" id="{7BC977DB-69B0-4D8D-B77C-E1127EC4172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7">
              <a:extLst>
                <a:ext uri="{FF2B5EF4-FFF2-40B4-BE49-F238E27FC236}">
                  <a16:creationId xmlns="" xmlns:a16="http://schemas.microsoft.com/office/drawing/2014/main" id="{24127454-3FCB-41D6-ACFB-81D7E05A792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8">
              <a:extLst>
                <a:ext uri="{FF2B5EF4-FFF2-40B4-BE49-F238E27FC236}">
                  <a16:creationId xmlns="" xmlns:a16="http://schemas.microsoft.com/office/drawing/2014/main" id="{7AA80D42-B8A8-475B-ADBF-99719CE9FE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130" name="Rectangle 65">
            <a:extLst>
              <a:ext uri="{FF2B5EF4-FFF2-40B4-BE49-F238E27FC236}">
                <a16:creationId xmlns="" xmlns:a16="http://schemas.microsoft.com/office/drawing/2014/main" id="{29EF3596-DF97-4605-88C4-E1D6634C1B1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1" name="Group 67">
            <a:extLst>
              <a:ext uri="{FF2B5EF4-FFF2-40B4-BE49-F238E27FC236}">
                <a16:creationId xmlns="" xmlns:a16="http://schemas.microsoft.com/office/drawing/2014/main" id="{A04CF5AE-1525-458C-805A-277612287C4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69" name="Rectangle 5">
              <a:extLst>
                <a:ext uri="{FF2B5EF4-FFF2-40B4-BE49-F238E27FC236}">
                  <a16:creationId xmlns="" xmlns:a16="http://schemas.microsoft.com/office/drawing/2014/main" id="{75184BC4-A6A5-41B7-9463-51287F8C9888}"/>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0" name="Freeform 6">
              <a:extLst>
                <a:ext uri="{FF2B5EF4-FFF2-40B4-BE49-F238E27FC236}">
                  <a16:creationId xmlns="" xmlns:a16="http://schemas.microsoft.com/office/drawing/2014/main" id="{847CE477-1D61-4F65-A819-156F30645CE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1" name="Freeform 7">
              <a:extLst>
                <a:ext uri="{FF2B5EF4-FFF2-40B4-BE49-F238E27FC236}">
                  <a16:creationId xmlns="" xmlns:a16="http://schemas.microsoft.com/office/drawing/2014/main" id="{0168D70C-C0A3-4080-935A-4C7D34D1FDC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Rectangle 8">
              <a:extLst>
                <a:ext uri="{FF2B5EF4-FFF2-40B4-BE49-F238E27FC236}">
                  <a16:creationId xmlns="" xmlns:a16="http://schemas.microsoft.com/office/drawing/2014/main" id="{4BFE52DB-6074-4322-91A0-BA19AC6534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3" name="Freeform 9">
              <a:extLst>
                <a:ext uri="{FF2B5EF4-FFF2-40B4-BE49-F238E27FC236}">
                  <a16:creationId xmlns="" xmlns:a16="http://schemas.microsoft.com/office/drawing/2014/main" id="{15482A31-6AFE-4781-B3EC-26CF5A34CC6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4" name="Freeform 10">
              <a:extLst>
                <a:ext uri="{FF2B5EF4-FFF2-40B4-BE49-F238E27FC236}">
                  <a16:creationId xmlns="" xmlns:a16="http://schemas.microsoft.com/office/drawing/2014/main" id="{A2F5607A-50CD-401B-AA0D-375828CC2B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5" name="Freeform 11">
              <a:extLst>
                <a:ext uri="{FF2B5EF4-FFF2-40B4-BE49-F238E27FC236}">
                  <a16:creationId xmlns="" xmlns:a16="http://schemas.microsoft.com/office/drawing/2014/main" id="{E2065C15-E60F-4857-877B-1F8235F9AC7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6" name="Freeform 12">
              <a:extLst>
                <a:ext uri="{FF2B5EF4-FFF2-40B4-BE49-F238E27FC236}">
                  <a16:creationId xmlns="" xmlns:a16="http://schemas.microsoft.com/office/drawing/2014/main" id="{10515003-9E36-4383-852B-C467122CD46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13">
              <a:extLst>
                <a:ext uri="{FF2B5EF4-FFF2-40B4-BE49-F238E27FC236}">
                  <a16:creationId xmlns="" xmlns:a16="http://schemas.microsoft.com/office/drawing/2014/main" id="{F6809E31-CFB3-4460-A5B9-9B5D20C4D29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14">
              <a:extLst>
                <a:ext uri="{FF2B5EF4-FFF2-40B4-BE49-F238E27FC236}">
                  <a16:creationId xmlns="" xmlns:a16="http://schemas.microsoft.com/office/drawing/2014/main" id="{A4181E6F-BF0F-40DF-B995-3E6E1D016D1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15">
              <a:extLst>
                <a:ext uri="{FF2B5EF4-FFF2-40B4-BE49-F238E27FC236}">
                  <a16:creationId xmlns="" xmlns:a16="http://schemas.microsoft.com/office/drawing/2014/main" id="{21ECCFEF-1B38-4DA5-BE12-61FC2805724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16">
              <a:extLst>
                <a:ext uri="{FF2B5EF4-FFF2-40B4-BE49-F238E27FC236}">
                  <a16:creationId xmlns="" xmlns:a16="http://schemas.microsoft.com/office/drawing/2014/main" id="{EF7B7547-12E7-424A-B8A2-836C862B0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7">
              <a:extLst>
                <a:ext uri="{FF2B5EF4-FFF2-40B4-BE49-F238E27FC236}">
                  <a16:creationId xmlns="" xmlns:a16="http://schemas.microsoft.com/office/drawing/2014/main" id="{ED73F691-9932-4DF3-9C00-5FB99E59B12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8">
              <a:extLst>
                <a:ext uri="{FF2B5EF4-FFF2-40B4-BE49-F238E27FC236}">
                  <a16:creationId xmlns="" xmlns:a16="http://schemas.microsoft.com/office/drawing/2014/main" id="{FC1D4D7C-DDA0-4901-B134-3A4F498A451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9">
              <a:extLst>
                <a:ext uri="{FF2B5EF4-FFF2-40B4-BE49-F238E27FC236}">
                  <a16:creationId xmlns="" xmlns:a16="http://schemas.microsoft.com/office/drawing/2014/main" id="{1D667447-7CCB-4723-98DC-3B6243BB502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20">
              <a:extLst>
                <a:ext uri="{FF2B5EF4-FFF2-40B4-BE49-F238E27FC236}">
                  <a16:creationId xmlns="" xmlns:a16="http://schemas.microsoft.com/office/drawing/2014/main" id="{3205CA6A-75CC-441A-A983-276CC724380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21">
              <a:extLst>
                <a:ext uri="{FF2B5EF4-FFF2-40B4-BE49-F238E27FC236}">
                  <a16:creationId xmlns="" xmlns:a16="http://schemas.microsoft.com/office/drawing/2014/main" id="{97C5F7AB-65D8-48CC-ABE1-4E6FCC596DD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22">
              <a:extLst>
                <a:ext uri="{FF2B5EF4-FFF2-40B4-BE49-F238E27FC236}">
                  <a16:creationId xmlns="" xmlns:a16="http://schemas.microsoft.com/office/drawing/2014/main" id="{9D2DE9CF-1915-4458-8504-23EE23C703D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23">
              <a:extLst>
                <a:ext uri="{FF2B5EF4-FFF2-40B4-BE49-F238E27FC236}">
                  <a16:creationId xmlns="" xmlns:a16="http://schemas.microsoft.com/office/drawing/2014/main" id="{875539DD-1581-4269-9977-2AD4EC61A06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24">
              <a:extLst>
                <a:ext uri="{FF2B5EF4-FFF2-40B4-BE49-F238E27FC236}">
                  <a16:creationId xmlns="" xmlns:a16="http://schemas.microsoft.com/office/drawing/2014/main" id="{4F35F98A-A81D-4A28-B3EF-AA4CF85525E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25">
              <a:extLst>
                <a:ext uri="{FF2B5EF4-FFF2-40B4-BE49-F238E27FC236}">
                  <a16:creationId xmlns="" xmlns:a16="http://schemas.microsoft.com/office/drawing/2014/main" id="{2F4C3514-1560-4004-BACC-31CAF69A9FA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26">
              <a:extLst>
                <a:ext uri="{FF2B5EF4-FFF2-40B4-BE49-F238E27FC236}">
                  <a16:creationId xmlns="" xmlns:a16="http://schemas.microsoft.com/office/drawing/2014/main" id="{759492B1-819E-4D36-8684-DE6269CD9FE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7">
              <a:extLst>
                <a:ext uri="{FF2B5EF4-FFF2-40B4-BE49-F238E27FC236}">
                  <a16:creationId xmlns="" xmlns:a16="http://schemas.microsoft.com/office/drawing/2014/main" id="{6D37E5FF-AC11-4600-A1A7-5A79E89878D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28">
              <a:extLst>
                <a:ext uri="{FF2B5EF4-FFF2-40B4-BE49-F238E27FC236}">
                  <a16:creationId xmlns="" xmlns:a16="http://schemas.microsoft.com/office/drawing/2014/main" id="{71BEA79E-EC3A-49E3-BF83-FD38146C209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29">
              <a:extLst>
                <a:ext uri="{FF2B5EF4-FFF2-40B4-BE49-F238E27FC236}">
                  <a16:creationId xmlns="" xmlns:a16="http://schemas.microsoft.com/office/drawing/2014/main" id="{628003CD-17C2-4EF6-9422-BCC831E6E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30">
              <a:extLst>
                <a:ext uri="{FF2B5EF4-FFF2-40B4-BE49-F238E27FC236}">
                  <a16:creationId xmlns="" xmlns:a16="http://schemas.microsoft.com/office/drawing/2014/main" id="{1116C327-1D14-460A-A6E2-78987B1492E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31">
              <a:extLst>
                <a:ext uri="{FF2B5EF4-FFF2-40B4-BE49-F238E27FC236}">
                  <a16:creationId xmlns="" xmlns:a16="http://schemas.microsoft.com/office/drawing/2014/main" id="{BE5E6917-BBB5-46D6-A9EF-108A2A621F3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32">
              <a:extLst>
                <a:ext uri="{FF2B5EF4-FFF2-40B4-BE49-F238E27FC236}">
                  <a16:creationId xmlns="" xmlns:a16="http://schemas.microsoft.com/office/drawing/2014/main" id="{15AE5B56-D24B-45D6-B264-EFD2BCFDE4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Rectangle 33">
              <a:extLst>
                <a:ext uri="{FF2B5EF4-FFF2-40B4-BE49-F238E27FC236}">
                  <a16:creationId xmlns="" xmlns:a16="http://schemas.microsoft.com/office/drawing/2014/main" id="{3F5649DF-34D2-42EB-AEA0-DB38895E7912}"/>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8" name="Freeform 34">
              <a:extLst>
                <a:ext uri="{FF2B5EF4-FFF2-40B4-BE49-F238E27FC236}">
                  <a16:creationId xmlns="" xmlns:a16="http://schemas.microsoft.com/office/drawing/2014/main" id="{908BA6A2-58E6-4EF1-B21C-C129AD44AF8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35">
              <a:extLst>
                <a:ext uri="{FF2B5EF4-FFF2-40B4-BE49-F238E27FC236}">
                  <a16:creationId xmlns="" xmlns:a16="http://schemas.microsoft.com/office/drawing/2014/main" id="{FF764234-DCC8-409D-9589-60BA5BEBD15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36">
              <a:extLst>
                <a:ext uri="{FF2B5EF4-FFF2-40B4-BE49-F238E27FC236}">
                  <a16:creationId xmlns="" xmlns:a16="http://schemas.microsoft.com/office/drawing/2014/main" id="{672EDBF1-5836-45EE-ACAA-026F06E6123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7">
              <a:extLst>
                <a:ext uri="{FF2B5EF4-FFF2-40B4-BE49-F238E27FC236}">
                  <a16:creationId xmlns="" xmlns:a16="http://schemas.microsoft.com/office/drawing/2014/main" id="{32EDE749-EE15-49ED-A703-EB5B8296FCC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8">
              <a:extLst>
                <a:ext uri="{FF2B5EF4-FFF2-40B4-BE49-F238E27FC236}">
                  <a16:creationId xmlns="" xmlns:a16="http://schemas.microsoft.com/office/drawing/2014/main" id="{ECAFA4A1-3EFA-41E8-8124-5BD1A7FD337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39">
              <a:extLst>
                <a:ext uri="{FF2B5EF4-FFF2-40B4-BE49-F238E27FC236}">
                  <a16:creationId xmlns="" xmlns:a16="http://schemas.microsoft.com/office/drawing/2014/main" id="{5FC977BF-3314-4C13-949F-F7005E49AF4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40">
              <a:extLst>
                <a:ext uri="{FF2B5EF4-FFF2-40B4-BE49-F238E27FC236}">
                  <a16:creationId xmlns="" xmlns:a16="http://schemas.microsoft.com/office/drawing/2014/main" id="{FFE293AA-EA29-496D-B73C-DD63AA5CEDC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41">
              <a:extLst>
                <a:ext uri="{FF2B5EF4-FFF2-40B4-BE49-F238E27FC236}">
                  <a16:creationId xmlns="" xmlns:a16="http://schemas.microsoft.com/office/drawing/2014/main" id="{555B5CF2-EB1C-4BAF-831C-F7563748F46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42">
              <a:extLst>
                <a:ext uri="{FF2B5EF4-FFF2-40B4-BE49-F238E27FC236}">
                  <a16:creationId xmlns="" xmlns:a16="http://schemas.microsoft.com/office/drawing/2014/main" id="{6C35CEC0-2B0B-4B96-A85B-170DFCE7396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43">
              <a:extLst>
                <a:ext uri="{FF2B5EF4-FFF2-40B4-BE49-F238E27FC236}">
                  <a16:creationId xmlns="" xmlns:a16="http://schemas.microsoft.com/office/drawing/2014/main" id="{4479BA0E-1F0F-44CC-B967-41E59E5566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44">
              <a:extLst>
                <a:ext uri="{FF2B5EF4-FFF2-40B4-BE49-F238E27FC236}">
                  <a16:creationId xmlns="" xmlns:a16="http://schemas.microsoft.com/office/drawing/2014/main" id="{0EA2BA01-0538-42E6-94BA-FC5ADB2DE13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Rectangle 45">
              <a:extLst>
                <a:ext uri="{FF2B5EF4-FFF2-40B4-BE49-F238E27FC236}">
                  <a16:creationId xmlns="" xmlns:a16="http://schemas.microsoft.com/office/drawing/2014/main" id="{03F7E47C-F027-4901-A6C8-390843EE323C}"/>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0" name="Freeform 46">
              <a:extLst>
                <a:ext uri="{FF2B5EF4-FFF2-40B4-BE49-F238E27FC236}">
                  <a16:creationId xmlns="" xmlns:a16="http://schemas.microsoft.com/office/drawing/2014/main" id="{28E1E440-AFF9-4333-83FE-EE96FF139FD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47">
              <a:extLst>
                <a:ext uri="{FF2B5EF4-FFF2-40B4-BE49-F238E27FC236}">
                  <a16:creationId xmlns="" xmlns:a16="http://schemas.microsoft.com/office/drawing/2014/main" id="{303A70BD-0FF2-440D-BE34-940EEC170DF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48">
              <a:extLst>
                <a:ext uri="{FF2B5EF4-FFF2-40B4-BE49-F238E27FC236}">
                  <a16:creationId xmlns="" xmlns:a16="http://schemas.microsoft.com/office/drawing/2014/main" id="{E9E7E43D-CEBC-4F5A-9849-06150C6F56C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49">
              <a:extLst>
                <a:ext uri="{FF2B5EF4-FFF2-40B4-BE49-F238E27FC236}">
                  <a16:creationId xmlns="" xmlns:a16="http://schemas.microsoft.com/office/drawing/2014/main" id="{DB41515B-EB52-4FB6-9ED6-AFDF7598F2B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50">
              <a:extLst>
                <a:ext uri="{FF2B5EF4-FFF2-40B4-BE49-F238E27FC236}">
                  <a16:creationId xmlns="" xmlns:a16="http://schemas.microsoft.com/office/drawing/2014/main" id="{325F3C87-07A2-4F10-AFAB-254EC057F9C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Freeform 51">
              <a:extLst>
                <a:ext uri="{FF2B5EF4-FFF2-40B4-BE49-F238E27FC236}">
                  <a16:creationId xmlns="" xmlns:a16="http://schemas.microsoft.com/office/drawing/2014/main" id="{8A65FB10-C150-41C0-AE33-92EA10D29C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Freeform 52">
              <a:extLst>
                <a:ext uri="{FF2B5EF4-FFF2-40B4-BE49-F238E27FC236}">
                  <a16:creationId xmlns="" xmlns:a16="http://schemas.microsoft.com/office/drawing/2014/main" id="{87206993-1AA8-4179-B1AE-7486E1FA08C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53">
              <a:extLst>
                <a:ext uri="{FF2B5EF4-FFF2-40B4-BE49-F238E27FC236}">
                  <a16:creationId xmlns="" xmlns:a16="http://schemas.microsoft.com/office/drawing/2014/main" id="{85A838BB-56EF-47B9-B613-2EC774731E7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54">
              <a:extLst>
                <a:ext uri="{FF2B5EF4-FFF2-40B4-BE49-F238E27FC236}">
                  <a16:creationId xmlns="" xmlns:a16="http://schemas.microsoft.com/office/drawing/2014/main" id="{E7A25950-F58D-4098-9824-C8518F323EC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55">
              <a:extLst>
                <a:ext uri="{FF2B5EF4-FFF2-40B4-BE49-F238E27FC236}">
                  <a16:creationId xmlns="" xmlns:a16="http://schemas.microsoft.com/office/drawing/2014/main" id="{3CD280DC-A611-4DAC-BC0C-070097BBE80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56">
              <a:extLst>
                <a:ext uri="{FF2B5EF4-FFF2-40B4-BE49-F238E27FC236}">
                  <a16:creationId xmlns="" xmlns:a16="http://schemas.microsoft.com/office/drawing/2014/main" id="{88921E44-6C5B-4CD9-8347-604B039BAC9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57">
              <a:extLst>
                <a:ext uri="{FF2B5EF4-FFF2-40B4-BE49-F238E27FC236}">
                  <a16:creationId xmlns="" xmlns:a16="http://schemas.microsoft.com/office/drawing/2014/main" id="{311649F5-0FA2-4ED1-9C27-5EFF64007A6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58">
              <a:extLst>
                <a:ext uri="{FF2B5EF4-FFF2-40B4-BE49-F238E27FC236}">
                  <a16:creationId xmlns="" xmlns:a16="http://schemas.microsoft.com/office/drawing/2014/main" id="{F94683F6-FEDA-4D28-9E9F-557699D6A3B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32" name="Picture 2">
            <a:extLst>
              <a:ext uri="{FF2B5EF4-FFF2-40B4-BE49-F238E27FC236}">
                <a16:creationId xmlns="" xmlns:a16="http://schemas.microsoft.com/office/drawing/2014/main" id="{EE045C80-5D28-4F64-9892-322DA1D2378F}"/>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2">
            <a:alphaModFix amt="30000"/>
            <a:extLst>
              <a:ext uri="{28A0092B-C50C-407E-A947-70E740481C1C}">
                <a14:useLocalDpi xmlns=""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Rectangle 1">
            <a:extLst>
              <a:ext uri="{FF2B5EF4-FFF2-40B4-BE49-F238E27FC236}">
                <a16:creationId xmlns="" xmlns:a16="http://schemas.microsoft.com/office/drawing/2014/main" id="{53C15033-FB5C-46A6-B95D-65F6CAE17F18}"/>
              </a:ext>
            </a:extLst>
          </p:cNvPr>
          <p:cNvSpPr/>
          <p:nvPr/>
        </p:nvSpPr>
        <p:spPr>
          <a:xfrm>
            <a:off x="1944530" y="-390284"/>
            <a:ext cx="5201086" cy="2396681"/>
          </a:xfrm>
          <a:prstGeom prst="rect">
            <a:avLst/>
          </a:prstGeom>
        </p:spPr>
        <p:txBody>
          <a:bodyPr vert="horz" lIns="91440" tIns="45720" rIns="91440" bIns="45720" rtlCol="0" anchor="b">
            <a:normAutofit/>
            <a:scene3d>
              <a:camera prst="orthographicFront"/>
              <a:lightRig rig="harsh" dir="t"/>
            </a:scene3d>
            <a:sp3d extrusionH="57150" prstMaterial="matte">
              <a:bevelT w="63500" h="12700" prst="angle"/>
              <a:contourClr>
                <a:schemeClr val="bg1">
                  <a:lumMod val="65000"/>
                </a:schemeClr>
              </a:contourClr>
            </a:sp3d>
          </a:bodyPr>
          <a:lstStyle/>
          <a:p>
            <a:pPr defTabSz="914400">
              <a:lnSpc>
                <a:spcPct val="90000"/>
              </a:lnSpc>
              <a:spcBef>
                <a:spcPct val="0"/>
              </a:spcBef>
              <a:spcAft>
                <a:spcPts val="600"/>
              </a:spcAft>
            </a:pPr>
            <a:r>
              <a:rPr lang="en-US" sz="4800" b="1" cap="all" spc="0" dirty="0">
                <a:ln/>
                <a:solidFill>
                  <a:srgbClr val="FFFFFF"/>
                </a:solidFill>
                <a:effectLst/>
                <a:latin typeface="+mj-lt"/>
                <a:ea typeface="+mj-ea"/>
                <a:cs typeface="+mj-cs"/>
              </a:rPr>
              <a:t>Future Scope</a:t>
            </a:r>
          </a:p>
        </p:txBody>
      </p:sp>
      <p:sp useBgFill="1">
        <p:nvSpPr>
          <p:cNvPr id="133" name="Round Diagonal Corner Rectangle 6">
            <a:extLst>
              <a:ext uri="{FF2B5EF4-FFF2-40B4-BE49-F238E27FC236}">
                <a16:creationId xmlns="" xmlns:a16="http://schemas.microsoft.com/office/drawing/2014/main" id="{0F4BA0F2-1035-4F3D-B3FE-C551450E423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560945" y="808057"/>
            <a:ext cx="3821429" cy="5234394"/>
          </a:xfrm>
          <a:prstGeom prst="round2DiagRect">
            <a:avLst>
              <a:gd name="adj1" fmla="val 11323"/>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 xmlns:a16="http://schemas.microsoft.com/office/drawing/2014/main" id="{792CE1FB-0F19-4B82-8823-3F68D76A5310}"/>
              </a:ext>
            </a:extLst>
          </p:cNvPr>
          <p:cNvPicPr/>
          <p:nvPr/>
        </p:nvPicPr>
        <p:blipFill rotWithShape="1">
          <a:blip r:embed="rId3"/>
          <a:srcRect l="3751" t="2355" r="62290" b="3861"/>
          <a:stretch/>
        </p:blipFill>
        <p:spPr bwMode="auto">
          <a:xfrm>
            <a:off x="7770496" y="815550"/>
            <a:ext cx="3602354" cy="5162976"/>
          </a:xfrm>
          <a:prstGeom prst="rect">
            <a:avLst/>
          </a:prstGeom>
          <a:extLst>
            <a:ext uri="{53640926-AAD7-44D8-BBD7-CCE9431645EC}">
              <a14:shadowObscured xmlns="" xmlns:a14="http://schemas.microsoft.com/office/drawing/2010/main"/>
            </a:ext>
          </a:extLst>
        </p:spPr>
      </p:pic>
      <p:sp>
        <p:nvSpPr>
          <p:cNvPr id="4" name="Rectangle 3">
            <a:extLst>
              <a:ext uri="{FF2B5EF4-FFF2-40B4-BE49-F238E27FC236}">
                <a16:creationId xmlns="" xmlns:a16="http://schemas.microsoft.com/office/drawing/2014/main" id="{CD128A16-0ED3-460D-83FE-2CBD1501AB23}"/>
              </a:ext>
            </a:extLst>
          </p:cNvPr>
          <p:cNvSpPr/>
          <p:nvPr/>
        </p:nvSpPr>
        <p:spPr>
          <a:xfrm>
            <a:off x="1944530" y="2055268"/>
            <a:ext cx="5065395" cy="3234283"/>
          </a:xfrm>
          <a:prstGeom prst="rect">
            <a:avLst/>
          </a:prstGeom>
        </p:spPr>
        <p:txBody>
          <a:bodyPr wrap="square">
            <a:spAutoFit/>
          </a:bodyPr>
          <a:lstStyle/>
          <a:p>
            <a:pPr algn="just">
              <a:lnSpc>
                <a:spcPct val="107000"/>
              </a:lnSpc>
              <a:spcAft>
                <a:spcPts val="600"/>
              </a:spcAft>
            </a:pPr>
            <a:r>
              <a:rPr lang="en-IN" sz="2400" dirty="0">
                <a:latin typeface="Times New Roman" panose="02020603050405020304" pitchFamily="18" charset="0"/>
                <a:ea typeface="Calibri" panose="020F0502020204030204" pitchFamily="34" charset="0"/>
                <a:cs typeface="Times New Roman" panose="02020603050405020304" pitchFamily="18" charset="0"/>
              </a:rPr>
              <a:t>Future work would be focused more on increasing sensors on this  system to fetch more data especially with regard to Pest Control and by also integrating GPS module in this system to  enhance this Agriculture IoT Technology to full-fledged Agriculture Precision ready product.</a:t>
            </a:r>
            <a:endParaRPr lang="en-IN"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 xmlns:p14="http://schemas.microsoft.com/office/powerpoint/2010/main" val="218997548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content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Loading libraries and importing data</a:t>
            </a:r>
          </a:p>
          <a:p>
            <a:r>
              <a:rPr lang="en-US" dirty="0" smtClean="0"/>
              <a:t>Exploratory data analysis</a:t>
            </a:r>
          </a:p>
          <a:p>
            <a:r>
              <a:rPr lang="en-US" dirty="0" smtClean="0"/>
              <a:t>Data preprocessing</a:t>
            </a:r>
          </a:p>
          <a:p>
            <a:r>
              <a:rPr lang="en-US" dirty="0" smtClean="0"/>
              <a:t>Model building</a:t>
            </a:r>
          </a:p>
          <a:p>
            <a:r>
              <a:rPr lang="en-US" dirty="0" smtClean="0"/>
              <a:t>Logistic regression</a:t>
            </a:r>
          </a:p>
          <a:p>
            <a:r>
              <a:rPr lang="en-US" dirty="0" err="1" smtClean="0"/>
              <a:t>Kneighbour</a:t>
            </a:r>
            <a:r>
              <a:rPr lang="en-US" dirty="0" smtClean="0"/>
              <a:t> classifier</a:t>
            </a:r>
          </a:p>
          <a:p>
            <a:r>
              <a:rPr lang="en-US" dirty="0" smtClean="0"/>
              <a:t>Support vector classifier</a:t>
            </a:r>
          </a:p>
          <a:p>
            <a:r>
              <a:rPr lang="en-US" dirty="0" smtClean="0"/>
              <a:t>Light </a:t>
            </a:r>
            <a:r>
              <a:rPr lang="en-US" dirty="0" err="1" smtClean="0"/>
              <a:t>gbm</a:t>
            </a:r>
            <a:r>
              <a:rPr lang="en-US" dirty="0" smtClean="0"/>
              <a:t> classifier</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sp>
        <p:nvSpPr>
          <p:cNvPr id="3" name="Content Placeholder 2"/>
          <p:cNvSpPr>
            <a:spLocks noGrp="1"/>
          </p:cNvSpPr>
          <p:nvPr>
            <p:ph idx="1"/>
          </p:nvPr>
        </p:nvSpPr>
        <p:spPr/>
        <p:txBody>
          <a:bodyPr/>
          <a:lstStyle/>
          <a:p>
            <a:pPr>
              <a:buNone/>
            </a:pPr>
            <a:endParaRPr lang="en-US"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r>
              <a:rPr lang="en-US" dirty="0" smtClean="0"/>
              <a:t>As a result the program using the code is detected and the graphical representation is done</a:t>
            </a:r>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30</TotalTime>
  <Words>124</Words>
  <Application>Microsoft Office PowerPoint</Application>
  <PresentationFormat>Custom</PresentationFormat>
  <Paragraphs>26</Paragraphs>
  <Slides>7</Slides>
  <Notes>0</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Circuit</vt:lpstr>
      <vt:lpstr>Slide 1</vt:lpstr>
      <vt:lpstr>Slide 2</vt:lpstr>
      <vt:lpstr>Slide 3</vt:lpstr>
      <vt:lpstr>Slide 4</vt:lpstr>
      <vt:lpstr>Slide 5</vt:lpstr>
      <vt:lpstr>Project content</vt:lpstr>
      <vt:lpstr>result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sumit narayan</dc:creator>
  <cp:lastModifiedBy>Hey!</cp:lastModifiedBy>
  <cp:revision>4</cp:revision>
  <dcterms:created xsi:type="dcterms:W3CDTF">2020-06-12T13:43:32Z</dcterms:created>
  <dcterms:modified xsi:type="dcterms:W3CDTF">2024-04-19T06:43:47Z</dcterms:modified>
</cp:coreProperties>
</file>